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5"/>
  </p:notesMasterIdLst>
  <p:handoutMasterIdLst>
    <p:handoutMasterId r:id="rId66"/>
  </p:handoutMasterIdLst>
  <p:sldIdLst>
    <p:sldId id="257" r:id="rId5"/>
    <p:sldId id="268" r:id="rId6"/>
    <p:sldId id="389" r:id="rId7"/>
    <p:sldId id="317" r:id="rId8"/>
    <p:sldId id="384" r:id="rId9"/>
    <p:sldId id="392" r:id="rId10"/>
    <p:sldId id="393" r:id="rId11"/>
    <p:sldId id="396" r:id="rId12"/>
    <p:sldId id="397" r:id="rId13"/>
    <p:sldId id="398" r:id="rId14"/>
    <p:sldId id="394" r:id="rId15"/>
    <p:sldId id="399" r:id="rId16"/>
    <p:sldId id="414" r:id="rId17"/>
    <p:sldId id="417" r:id="rId18"/>
    <p:sldId id="415" r:id="rId19"/>
    <p:sldId id="416" r:id="rId20"/>
    <p:sldId id="412" r:id="rId21"/>
    <p:sldId id="419" r:id="rId22"/>
    <p:sldId id="418" r:id="rId23"/>
    <p:sldId id="413" r:id="rId24"/>
    <p:sldId id="420" r:id="rId25"/>
    <p:sldId id="421" r:id="rId26"/>
    <p:sldId id="422" r:id="rId27"/>
    <p:sldId id="423" r:id="rId28"/>
    <p:sldId id="424" r:id="rId29"/>
    <p:sldId id="395" r:id="rId30"/>
    <p:sldId id="427" r:id="rId31"/>
    <p:sldId id="428" r:id="rId32"/>
    <p:sldId id="429" r:id="rId33"/>
    <p:sldId id="430" r:id="rId34"/>
    <p:sldId id="431" r:id="rId35"/>
    <p:sldId id="432" r:id="rId36"/>
    <p:sldId id="433" r:id="rId37"/>
    <p:sldId id="434" r:id="rId38"/>
    <p:sldId id="425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451" r:id="rId56"/>
    <p:sldId id="452" r:id="rId57"/>
    <p:sldId id="453" r:id="rId58"/>
    <p:sldId id="454" r:id="rId59"/>
    <p:sldId id="455" r:id="rId60"/>
    <p:sldId id="456" r:id="rId61"/>
    <p:sldId id="457" r:id="rId62"/>
    <p:sldId id="458" r:id="rId63"/>
    <p:sldId id="39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A98C3A-1586-4523-B922-CCDB09970A46}">
          <p14:sldIdLst>
            <p14:sldId id="257"/>
            <p14:sldId id="268"/>
            <p14:sldId id="389"/>
            <p14:sldId id="317"/>
            <p14:sldId id="384"/>
            <p14:sldId id="392"/>
            <p14:sldId id="393"/>
            <p14:sldId id="396"/>
            <p14:sldId id="397"/>
            <p14:sldId id="398"/>
            <p14:sldId id="394"/>
            <p14:sldId id="399"/>
            <p14:sldId id="414"/>
            <p14:sldId id="417"/>
            <p14:sldId id="415"/>
            <p14:sldId id="416"/>
            <p14:sldId id="412"/>
            <p14:sldId id="419"/>
            <p14:sldId id="418"/>
            <p14:sldId id="413"/>
            <p14:sldId id="420"/>
            <p14:sldId id="421"/>
            <p14:sldId id="422"/>
            <p14:sldId id="423"/>
            <p14:sldId id="424"/>
            <p14:sldId id="395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2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57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104B2-CA6D-41E0-B29E-340B5666FBB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70D3CF-D506-4732-900F-6D9E3DBB74FD}">
      <dgm:prSet/>
      <dgm:spPr/>
      <dgm:t>
        <a:bodyPr/>
        <a:lstStyle/>
        <a:p>
          <a:r>
            <a:rPr lang="en-US" b="1"/>
            <a:t>1-  Alzahraa Yousef Mohammed     (2017)</a:t>
          </a:r>
          <a:endParaRPr lang="en-US"/>
        </a:p>
      </dgm:t>
    </dgm:pt>
    <dgm:pt modelId="{390A2935-0C0B-4F86-8B73-716FDBC1C543}" type="parTrans" cxnId="{00EAB361-0DE1-4490-81D9-E2FDDB2C0FAC}">
      <dgm:prSet/>
      <dgm:spPr/>
      <dgm:t>
        <a:bodyPr/>
        <a:lstStyle/>
        <a:p>
          <a:endParaRPr lang="en-US"/>
        </a:p>
      </dgm:t>
    </dgm:pt>
    <dgm:pt modelId="{8A43962B-C8DD-4F84-9C9D-B91C51C12CEA}" type="sibTrans" cxnId="{00EAB361-0DE1-4490-81D9-E2FDDB2C0FAC}">
      <dgm:prSet/>
      <dgm:spPr/>
      <dgm:t>
        <a:bodyPr/>
        <a:lstStyle/>
        <a:p>
          <a:endParaRPr lang="en-US"/>
        </a:p>
      </dgm:t>
    </dgm:pt>
    <dgm:pt modelId="{D27C0954-92E4-4B13-86F2-5AB3F58C43E3}">
      <dgm:prSet/>
      <dgm:spPr/>
      <dgm:t>
        <a:bodyPr/>
        <a:lstStyle/>
        <a:p>
          <a:r>
            <a:rPr lang="en-US" b="1"/>
            <a:t>2- Omnia Ahmed Bakr                           (IS 1)</a:t>
          </a:r>
          <a:endParaRPr lang="en-US"/>
        </a:p>
      </dgm:t>
    </dgm:pt>
    <dgm:pt modelId="{FC187C63-13FD-4075-B155-AACADF3D2D07}" type="parTrans" cxnId="{84EBF619-B595-4F4B-A722-1AB08815733D}">
      <dgm:prSet/>
      <dgm:spPr/>
      <dgm:t>
        <a:bodyPr/>
        <a:lstStyle/>
        <a:p>
          <a:endParaRPr lang="en-US"/>
        </a:p>
      </dgm:t>
    </dgm:pt>
    <dgm:pt modelId="{7B881A37-0E47-4961-8E29-14A7143B946A}" type="sibTrans" cxnId="{84EBF619-B595-4F4B-A722-1AB08815733D}">
      <dgm:prSet/>
      <dgm:spPr/>
      <dgm:t>
        <a:bodyPr/>
        <a:lstStyle/>
        <a:p>
          <a:endParaRPr lang="en-US"/>
        </a:p>
      </dgm:t>
    </dgm:pt>
    <dgm:pt modelId="{F137BDF6-6970-49C0-A993-BDD9A645482B}">
      <dgm:prSet/>
      <dgm:spPr/>
      <dgm:t>
        <a:bodyPr/>
        <a:lstStyle/>
        <a:p>
          <a:r>
            <a:rPr lang="en-US" b="1"/>
            <a:t>3- Omnia Mohammed Abdelaal        (IS 1)</a:t>
          </a:r>
          <a:endParaRPr lang="en-US"/>
        </a:p>
      </dgm:t>
    </dgm:pt>
    <dgm:pt modelId="{577100C2-BC93-4DBB-BF7C-C76348284AA5}" type="parTrans" cxnId="{FEB72F5C-9E72-4246-998E-1F7C2556F5E0}">
      <dgm:prSet/>
      <dgm:spPr/>
      <dgm:t>
        <a:bodyPr/>
        <a:lstStyle/>
        <a:p>
          <a:endParaRPr lang="en-US"/>
        </a:p>
      </dgm:t>
    </dgm:pt>
    <dgm:pt modelId="{91278F89-7E3B-4E0A-8E3A-B16AAA6CA276}" type="sibTrans" cxnId="{FEB72F5C-9E72-4246-998E-1F7C2556F5E0}">
      <dgm:prSet/>
      <dgm:spPr/>
      <dgm:t>
        <a:bodyPr/>
        <a:lstStyle/>
        <a:p>
          <a:endParaRPr lang="en-US"/>
        </a:p>
      </dgm:t>
    </dgm:pt>
    <dgm:pt modelId="{06152F52-EF20-4CEA-B72E-261C27F65DD1}">
      <dgm:prSet/>
      <dgm:spPr/>
      <dgm:t>
        <a:bodyPr/>
        <a:lstStyle/>
        <a:p>
          <a:r>
            <a:rPr lang="en-US" b="1"/>
            <a:t>4-  Aya Abo-elela Khaled Said              (IS 1)</a:t>
          </a:r>
          <a:endParaRPr lang="en-US"/>
        </a:p>
      </dgm:t>
    </dgm:pt>
    <dgm:pt modelId="{434AFA57-2B07-4176-873E-E05DAF9ED881}" type="parTrans" cxnId="{01B50046-0A77-4540-B510-0BC22891CAD4}">
      <dgm:prSet/>
      <dgm:spPr/>
      <dgm:t>
        <a:bodyPr/>
        <a:lstStyle/>
        <a:p>
          <a:endParaRPr lang="en-US"/>
        </a:p>
      </dgm:t>
    </dgm:pt>
    <dgm:pt modelId="{6205281F-69ED-4C47-9A20-3C2715D480A6}" type="sibTrans" cxnId="{01B50046-0A77-4540-B510-0BC22891CAD4}">
      <dgm:prSet/>
      <dgm:spPr/>
      <dgm:t>
        <a:bodyPr/>
        <a:lstStyle/>
        <a:p>
          <a:endParaRPr lang="en-US"/>
        </a:p>
      </dgm:t>
    </dgm:pt>
    <dgm:pt modelId="{2DE0296A-925C-413F-A83D-40A48677DE7D}">
      <dgm:prSet/>
      <dgm:spPr/>
      <dgm:t>
        <a:bodyPr/>
        <a:lstStyle/>
        <a:p>
          <a:r>
            <a:rPr lang="ar-EG" b="1" dirty="0"/>
            <a:t>6</a:t>
          </a:r>
          <a:r>
            <a:rPr lang="en-US" b="1" dirty="0"/>
            <a:t>- Nora Mohammed </a:t>
          </a:r>
          <a:r>
            <a:rPr lang="en-US" b="1" dirty="0" err="1"/>
            <a:t>Abdellah</a:t>
          </a:r>
          <a:r>
            <a:rPr lang="en-US" b="1" dirty="0"/>
            <a:t>             (IS 3)</a:t>
          </a:r>
          <a:endParaRPr lang="en-US" dirty="0"/>
        </a:p>
      </dgm:t>
    </dgm:pt>
    <dgm:pt modelId="{E21C281A-3F39-4ADC-882B-AAB5A33B9461}" type="parTrans" cxnId="{301C98D4-248B-4ADA-B3D0-3746E2D2DA5D}">
      <dgm:prSet/>
      <dgm:spPr/>
      <dgm:t>
        <a:bodyPr/>
        <a:lstStyle/>
        <a:p>
          <a:endParaRPr lang="en-US"/>
        </a:p>
      </dgm:t>
    </dgm:pt>
    <dgm:pt modelId="{122E8972-B048-410E-830D-4687A115914B}" type="sibTrans" cxnId="{301C98D4-248B-4ADA-B3D0-3746E2D2DA5D}">
      <dgm:prSet/>
      <dgm:spPr/>
      <dgm:t>
        <a:bodyPr/>
        <a:lstStyle/>
        <a:p>
          <a:endParaRPr lang="en-US"/>
        </a:p>
      </dgm:t>
    </dgm:pt>
    <dgm:pt modelId="{E5055132-6104-4753-B5DE-7EC90E933C65}">
      <dgm:prSet/>
      <dgm:spPr/>
      <dgm:t>
        <a:bodyPr/>
        <a:lstStyle/>
        <a:p>
          <a:r>
            <a:rPr lang="ar-EG" b="1" dirty="0"/>
            <a:t>5</a:t>
          </a:r>
          <a:r>
            <a:rPr lang="en-US" b="1" dirty="0"/>
            <a:t>- Fatma </a:t>
          </a:r>
          <a:r>
            <a:rPr lang="en-US" b="1" dirty="0" err="1"/>
            <a:t>Abdelhakeem</a:t>
          </a:r>
          <a:r>
            <a:rPr lang="en-US" b="1" dirty="0"/>
            <a:t> Mohammed (IS </a:t>
          </a:r>
          <a:r>
            <a:rPr lang="ar-EG" b="1" dirty="0"/>
            <a:t>2</a:t>
          </a:r>
          <a:r>
            <a:rPr lang="en-US" b="1" dirty="0"/>
            <a:t>)</a:t>
          </a:r>
          <a:endParaRPr lang="en-US" dirty="0"/>
        </a:p>
      </dgm:t>
    </dgm:pt>
    <dgm:pt modelId="{E0A61DCA-BF13-4FDA-84C4-5DA3A18E56CA}" type="parTrans" cxnId="{D0A0760C-E618-46D6-9103-D85CB9E66FD8}">
      <dgm:prSet/>
      <dgm:spPr/>
      <dgm:t>
        <a:bodyPr/>
        <a:lstStyle/>
        <a:p>
          <a:endParaRPr lang="en-US"/>
        </a:p>
      </dgm:t>
    </dgm:pt>
    <dgm:pt modelId="{36B16BCA-D790-48ED-A3D9-F95876301BD1}" type="sibTrans" cxnId="{D0A0760C-E618-46D6-9103-D85CB9E66FD8}">
      <dgm:prSet/>
      <dgm:spPr/>
      <dgm:t>
        <a:bodyPr/>
        <a:lstStyle/>
        <a:p>
          <a:endParaRPr lang="en-US"/>
        </a:p>
      </dgm:t>
    </dgm:pt>
    <dgm:pt modelId="{D29ABF40-16CD-4F7A-B533-6F7167ABD3D0}" type="pres">
      <dgm:prSet presAssocID="{7CF104B2-CA6D-41E0-B29E-340B5666FBB1}" presName="vert0" presStyleCnt="0">
        <dgm:presLayoutVars>
          <dgm:dir/>
          <dgm:animOne val="branch"/>
          <dgm:animLvl val="lvl"/>
        </dgm:presLayoutVars>
      </dgm:prSet>
      <dgm:spPr/>
    </dgm:pt>
    <dgm:pt modelId="{BBB4D117-998E-44EA-992F-9C5579CD310A}" type="pres">
      <dgm:prSet presAssocID="{5170D3CF-D506-4732-900F-6D9E3DBB74FD}" presName="thickLine" presStyleLbl="alignNode1" presStyleIdx="0" presStyleCnt="6"/>
      <dgm:spPr/>
    </dgm:pt>
    <dgm:pt modelId="{B8958123-DBEC-4D28-8AC1-108F7AD97D27}" type="pres">
      <dgm:prSet presAssocID="{5170D3CF-D506-4732-900F-6D9E3DBB74FD}" presName="horz1" presStyleCnt="0"/>
      <dgm:spPr/>
    </dgm:pt>
    <dgm:pt modelId="{AA6B0766-92FC-498D-8726-7400BAB81F55}" type="pres">
      <dgm:prSet presAssocID="{5170D3CF-D506-4732-900F-6D9E3DBB74FD}" presName="tx1" presStyleLbl="revTx" presStyleIdx="0" presStyleCnt="6"/>
      <dgm:spPr/>
    </dgm:pt>
    <dgm:pt modelId="{07F995B6-AEE4-4A07-ADC6-D9E2F706209C}" type="pres">
      <dgm:prSet presAssocID="{5170D3CF-D506-4732-900F-6D9E3DBB74FD}" presName="vert1" presStyleCnt="0"/>
      <dgm:spPr/>
    </dgm:pt>
    <dgm:pt modelId="{8F7A1D28-40A7-4C01-ABAC-6D0C53DABF2B}" type="pres">
      <dgm:prSet presAssocID="{D27C0954-92E4-4B13-86F2-5AB3F58C43E3}" presName="thickLine" presStyleLbl="alignNode1" presStyleIdx="1" presStyleCnt="6"/>
      <dgm:spPr/>
    </dgm:pt>
    <dgm:pt modelId="{A3F66274-8134-4191-97BB-F51CF2C114C9}" type="pres">
      <dgm:prSet presAssocID="{D27C0954-92E4-4B13-86F2-5AB3F58C43E3}" presName="horz1" presStyleCnt="0"/>
      <dgm:spPr/>
    </dgm:pt>
    <dgm:pt modelId="{C360CCB6-157A-48B9-8594-85C82212EAA3}" type="pres">
      <dgm:prSet presAssocID="{D27C0954-92E4-4B13-86F2-5AB3F58C43E3}" presName="tx1" presStyleLbl="revTx" presStyleIdx="1" presStyleCnt="6"/>
      <dgm:spPr/>
    </dgm:pt>
    <dgm:pt modelId="{DA58D716-5E08-48E3-93CD-10284EE9A5E6}" type="pres">
      <dgm:prSet presAssocID="{D27C0954-92E4-4B13-86F2-5AB3F58C43E3}" presName="vert1" presStyleCnt="0"/>
      <dgm:spPr/>
    </dgm:pt>
    <dgm:pt modelId="{3F52FA8C-1B63-4075-B2D9-9E41ACE4BE83}" type="pres">
      <dgm:prSet presAssocID="{F137BDF6-6970-49C0-A993-BDD9A645482B}" presName="thickLine" presStyleLbl="alignNode1" presStyleIdx="2" presStyleCnt="6"/>
      <dgm:spPr/>
    </dgm:pt>
    <dgm:pt modelId="{27D80EBC-FF31-4195-AB7C-E69AC95A1247}" type="pres">
      <dgm:prSet presAssocID="{F137BDF6-6970-49C0-A993-BDD9A645482B}" presName="horz1" presStyleCnt="0"/>
      <dgm:spPr/>
    </dgm:pt>
    <dgm:pt modelId="{4D8D09D4-8372-4764-A4BE-9CA24F58DD77}" type="pres">
      <dgm:prSet presAssocID="{F137BDF6-6970-49C0-A993-BDD9A645482B}" presName="tx1" presStyleLbl="revTx" presStyleIdx="2" presStyleCnt="6"/>
      <dgm:spPr/>
    </dgm:pt>
    <dgm:pt modelId="{63582FA0-551E-4083-955C-54FA2989293A}" type="pres">
      <dgm:prSet presAssocID="{F137BDF6-6970-49C0-A993-BDD9A645482B}" presName="vert1" presStyleCnt="0"/>
      <dgm:spPr/>
    </dgm:pt>
    <dgm:pt modelId="{AD8C6694-6257-4BD3-AEEC-059DC02EDE93}" type="pres">
      <dgm:prSet presAssocID="{06152F52-EF20-4CEA-B72E-261C27F65DD1}" presName="thickLine" presStyleLbl="alignNode1" presStyleIdx="3" presStyleCnt="6"/>
      <dgm:spPr/>
    </dgm:pt>
    <dgm:pt modelId="{BE34A76B-965C-4F7A-885B-F8C0B31AB7AA}" type="pres">
      <dgm:prSet presAssocID="{06152F52-EF20-4CEA-B72E-261C27F65DD1}" presName="horz1" presStyleCnt="0"/>
      <dgm:spPr/>
    </dgm:pt>
    <dgm:pt modelId="{62041AD0-2C0B-4F99-80FA-50CB52FA9F8F}" type="pres">
      <dgm:prSet presAssocID="{06152F52-EF20-4CEA-B72E-261C27F65DD1}" presName="tx1" presStyleLbl="revTx" presStyleIdx="3" presStyleCnt="6"/>
      <dgm:spPr/>
    </dgm:pt>
    <dgm:pt modelId="{AF8D029C-1151-4BB1-A37D-D54052A6556D}" type="pres">
      <dgm:prSet presAssocID="{06152F52-EF20-4CEA-B72E-261C27F65DD1}" presName="vert1" presStyleCnt="0"/>
      <dgm:spPr/>
    </dgm:pt>
    <dgm:pt modelId="{7FED65E7-2D6A-4998-A79E-CC1C71A3D557}" type="pres">
      <dgm:prSet presAssocID="{E5055132-6104-4753-B5DE-7EC90E933C65}" presName="thickLine" presStyleLbl="alignNode1" presStyleIdx="4" presStyleCnt="6"/>
      <dgm:spPr/>
    </dgm:pt>
    <dgm:pt modelId="{7ADCF261-F3B9-4DE9-BABA-F450561C8416}" type="pres">
      <dgm:prSet presAssocID="{E5055132-6104-4753-B5DE-7EC90E933C65}" presName="horz1" presStyleCnt="0"/>
      <dgm:spPr/>
    </dgm:pt>
    <dgm:pt modelId="{286E4FF2-37F9-43A8-9A1D-4B16C65536BA}" type="pres">
      <dgm:prSet presAssocID="{E5055132-6104-4753-B5DE-7EC90E933C65}" presName="tx1" presStyleLbl="revTx" presStyleIdx="4" presStyleCnt="6"/>
      <dgm:spPr/>
    </dgm:pt>
    <dgm:pt modelId="{1BBFC3E1-DB81-480C-A3DF-A48278AC84E3}" type="pres">
      <dgm:prSet presAssocID="{E5055132-6104-4753-B5DE-7EC90E933C65}" presName="vert1" presStyleCnt="0"/>
      <dgm:spPr/>
    </dgm:pt>
    <dgm:pt modelId="{FB9D6091-9629-4BE5-B5BB-911F65CC7EC2}" type="pres">
      <dgm:prSet presAssocID="{2DE0296A-925C-413F-A83D-40A48677DE7D}" presName="thickLine" presStyleLbl="alignNode1" presStyleIdx="5" presStyleCnt="6"/>
      <dgm:spPr/>
    </dgm:pt>
    <dgm:pt modelId="{8EF52A43-23F9-4C61-8918-1A215B24C3BD}" type="pres">
      <dgm:prSet presAssocID="{2DE0296A-925C-413F-A83D-40A48677DE7D}" presName="horz1" presStyleCnt="0"/>
      <dgm:spPr/>
    </dgm:pt>
    <dgm:pt modelId="{E91F5897-E0FA-490B-9ED8-31E8F3609E90}" type="pres">
      <dgm:prSet presAssocID="{2DE0296A-925C-413F-A83D-40A48677DE7D}" presName="tx1" presStyleLbl="revTx" presStyleIdx="5" presStyleCnt="6"/>
      <dgm:spPr/>
    </dgm:pt>
    <dgm:pt modelId="{1732AC14-A0D6-4BD9-B80D-3B4C93ECE82D}" type="pres">
      <dgm:prSet presAssocID="{2DE0296A-925C-413F-A83D-40A48677DE7D}" presName="vert1" presStyleCnt="0"/>
      <dgm:spPr/>
    </dgm:pt>
  </dgm:ptLst>
  <dgm:cxnLst>
    <dgm:cxn modelId="{D0A0760C-E618-46D6-9103-D85CB9E66FD8}" srcId="{7CF104B2-CA6D-41E0-B29E-340B5666FBB1}" destId="{E5055132-6104-4753-B5DE-7EC90E933C65}" srcOrd="4" destOrd="0" parTransId="{E0A61DCA-BF13-4FDA-84C4-5DA3A18E56CA}" sibTransId="{36B16BCA-D790-48ED-A3D9-F95876301BD1}"/>
    <dgm:cxn modelId="{84EBF619-B595-4F4B-A722-1AB08815733D}" srcId="{7CF104B2-CA6D-41E0-B29E-340B5666FBB1}" destId="{D27C0954-92E4-4B13-86F2-5AB3F58C43E3}" srcOrd="1" destOrd="0" parTransId="{FC187C63-13FD-4075-B155-AACADF3D2D07}" sibTransId="{7B881A37-0E47-4961-8E29-14A7143B946A}"/>
    <dgm:cxn modelId="{E93CC71E-81F3-474F-B969-935398728602}" type="presOf" srcId="{D27C0954-92E4-4B13-86F2-5AB3F58C43E3}" destId="{C360CCB6-157A-48B9-8594-85C82212EAA3}" srcOrd="0" destOrd="0" presId="urn:microsoft.com/office/officeart/2008/layout/LinedList"/>
    <dgm:cxn modelId="{E81C6526-A33E-40DD-B045-5138CC8C8B7B}" type="presOf" srcId="{7CF104B2-CA6D-41E0-B29E-340B5666FBB1}" destId="{D29ABF40-16CD-4F7A-B533-6F7167ABD3D0}" srcOrd="0" destOrd="0" presId="urn:microsoft.com/office/officeart/2008/layout/LinedList"/>
    <dgm:cxn modelId="{D5E4215C-34CA-4EB4-A0BD-1600739C51FB}" type="presOf" srcId="{E5055132-6104-4753-B5DE-7EC90E933C65}" destId="{286E4FF2-37F9-43A8-9A1D-4B16C65536BA}" srcOrd="0" destOrd="0" presId="urn:microsoft.com/office/officeart/2008/layout/LinedList"/>
    <dgm:cxn modelId="{FEB72F5C-9E72-4246-998E-1F7C2556F5E0}" srcId="{7CF104B2-CA6D-41E0-B29E-340B5666FBB1}" destId="{F137BDF6-6970-49C0-A993-BDD9A645482B}" srcOrd="2" destOrd="0" parTransId="{577100C2-BC93-4DBB-BF7C-C76348284AA5}" sibTransId="{91278F89-7E3B-4E0A-8E3A-B16AAA6CA276}"/>
    <dgm:cxn modelId="{00EAB361-0DE1-4490-81D9-E2FDDB2C0FAC}" srcId="{7CF104B2-CA6D-41E0-B29E-340B5666FBB1}" destId="{5170D3CF-D506-4732-900F-6D9E3DBB74FD}" srcOrd="0" destOrd="0" parTransId="{390A2935-0C0B-4F86-8B73-716FDBC1C543}" sibTransId="{8A43962B-C8DD-4F84-9C9D-B91C51C12CEA}"/>
    <dgm:cxn modelId="{01B50046-0A77-4540-B510-0BC22891CAD4}" srcId="{7CF104B2-CA6D-41E0-B29E-340B5666FBB1}" destId="{06152F52-EF20-4CEA-B72E-261C27F65DD1}" srcOrd="3" destOrd="0" parTransId="{434AFA57-2B07-4176-873E-E05DAF9ED881}" sibTransId="{6205281F-69ED-4C47-9A20-3C2715D480A6}"/>
    <dgm:cxn modelId="{ABB5A3A0-58EB-44FA-A412-F28E61C902DE}" type="presOf" srcId="{2DE0296A-925C-413F-A83D-40A48677DE7D}" destId="{E91F5897-E0FA-490B-9ED8-31E8F3609E90}" srcOrd="0" destOrd="0" presId="urn:microsoft.com/office/officeart/2008/layout/LinedList"/>
    <dgm:cxn modelId="{301C98D4-248B-4ADA-B3D0-3746E2D2DA5D}" srcId="{7CF104B2-CA6D-41E0-B29E-340B5666FBB1}" destId="{2DE0296A-925C-413F-A83D-40A48677DE7D}" srcOrd="5" destOrd="0" parTransId="{E21C281A-3F39-4ADC-882B-AAB5A33B9461}" sibTransId="{122E8972-B048-410E-830D-4687A115914B}"/>
    <dgm:cxn modelId="{D540B6E0-C568-4837-AC6C-0FC0623DD7B2}" type="presOf" srcId="{06152F52-EF20-4CEA-B72E-261C27F65DD1}" destId="{62041AD0-2C0B-4F99-80FA-50CB52FA9F8F}" srcOrd="0" destOrd="0" presId="urn:microsoft.com/office/officeart/2008/layout/LinedList"/>
    <dgm:cxn modelId="{88D60CE2-E217-4384-9836-D004B050B9B7}" type="presOf" srcId="{5170D3CF-D506-4732-900F-6D9E3DBB74FD}" destId="{AA6B0766-92FC-498D-8726-7400BAB81F55}" srcOrd="0" destOrd="0" presId="urn:microsoft.com/office/officeart/2008/layout/LinedList"/>
    <dgm:cxn modelId="{4DAB11F7-5902-4231-BC4C-E50C3E53D637}" type="presOf" srcId="{F137BDF6-6970-49C0-A993-BDD9A645482B}" destId="{4D8D09D4-8372-4764-A4BE-9CA24F58DD77}" srcOrd="0" destOrd="0" presId="urn:microsoft.com/office/officeart/2008/layout/LinedList"/>
    <dgm:cxn modelId="{90CB2CC5-EDB9-49EC-BEAB-E1674F7F075C}" type="presParOf" srcId="{D29ABF40-16CD-4F7A-B533-6F7167ABD3D0}" destId="{BBB4D117-998E-44EA-992F-9C5579CD310A}" srcOrd="0" destOrd="0" presId="urn:microsoft.com/office/officeart/2008/layout/LinedList"/>
    <dgm:cxn modelId="{615A7B7A-DF3D-4900-85DB-4613B371FE15}" type="presParOf" srcId="{D29ABF40-16CD-4F7A-B533-6F7167ABD3D0}" destId="{B8958123-DBEC-4D28-8AC1-108F7AD97D27}" srcOrd="1" destOrd="0" presId="urn:microsoft.com/office/officeart/2008/layout/LinedList"/>
    <dgm:cxn modelId="{1EE42A13-0286-40CD-A17B-7DABF689B709}" type="presParOf" srcId="{B8958123-DBEC-4D28-8AC1-108F7AD97D27}" destId="{AA6B0766-92FC-498D-8726-7400BAB81F55}" srcOrd="0" destOrd="0" presId="urn:microsoft.com/office/officeart/2008/layout/LinedList"/>
    <dgm:cxn modelId="{D20944DF-05D7-4785-9832-D20962AAA7C8}" type="presParOf" srcId="{B8958123-DBEC-4D28-8AC1-108F7AD97D27}" destId="{07F995B6-AEE4-4A07-ADC6-D9E2F706209C}" srcOrd="1" destOrd="0" presId="urn:microsoft.com/office/officeart/2008/layout/LinedList"/>
    <dgm:cxn modelId="{3D2CC776-AE62-4672-9725-DDD260D51D0F}" type="presParOf" srcId="{D29ABF40-16CD-4F7A-B533-6F7167ABD3D0}" destId="{8F7A1D28-40A7-4C01-ABAC-6D0C53DABF2B}" srcOrd="2" destOrd="0" presId="urn:microsoft.com/office/officeart/2008/layout/LinedList"/>
    <dgm:cxn modelId="{4F0C4901-17A6-45D5-A34C-3651F7F7BF7C}" type="presParOf" srcId="{D29ABF40-16CD-4F7A-B533-6F7167ABD3D0}" destId="{A3F66274-8134-4191-97BB-F51CF2C114C9}" srcOrd="3" destOrd="0" presId="urn:microsoft.com/office/officeart/2008/layout/LinedList"/>
    <dgm:cxn modelId="{BB090F25-2020-4649-A68B-AC82E5948CF3}" type="presParOf" srcId="{A3F66274-8134-4191-97BB-F51CF2C114C9}" destId="{C360CCB6-157A-48B9-8594-85C82212EAA3}" srcOrd="0" destOrd="0" presId="urn:microsoft.com/office/officeart/2008/layout/LinedList"/>
    <dgm:cxn modelId="{1E10B9C8-6DAB-4B32-8824-3EFCF69CC7E2}" type="presParOf" srcId="{A3F66274-8134-4191-97BB-F51CF2C114C9}" destId="{DA58D716-5E08-48E3-93CD-10284EE9A5E6}" srcOrd="1" destOrd="0" presId="urn:microsoft.com/office/officeart/2008/layout/LinedList"/>
    <dgm:cxn modelId="{4CF85D77-751D-4C09-9ECD-0339A89B8730}" type="presParOf" srcId="{D29ABF40-16CD-4F7A-B533-6F7167ABD3D0}" destId="{3F52FA8C-1B63-4075-B2D9-9E41ACE4BE83}" srcOrd="4" destOrd="0" presId="urn:microsoft.com/office/officeart/2008/layout/LinedList"/>
    <dgm:cxn modelId="{8A6C8A03-7ACB-47DD-A79C-B76B4AC729F7}" type="presParOf" srcId="{D29ABF40-16CD-4F7A-B533-6F7167ABD3D0}" destId="{27D80EBC-FF31-4195-AB7C-E69AC95A1247}" srcOrd="5" destOrd="0" presId="urn:microsoft.com/office/officeart/2008/layout/LinedList"/>
    <dgm:cxn modelId="{B357FB6C-4E52-4242-9654-7188D3A05412}" type="presParOf" srcId="{27D80EBC-FF31-4195-AB7C-E69AC95A1247}" destId="{4D8D09D4-8372-4764-A4BE-9CA24F58DD77}" srcOrd="0" destOrd="0" presId="urn:microsoft.com/office/officeart/2008/layout/LinedList"/>
    <dgm:cxn modelId="{5B8B292B-B487-4912-855F-FD29C87D442E}" type="presParOf" srcId="{27D80EBC-FF31-4195-AB7C-E69AC95A1247}" destId="{63582FA0-551E-4083-955C-54FA2989293A}" srcOrd="1" destOrd="0" presId="urn:microsoft.com/office/officeart/2008/layout/LinedList"/>
    <dgm:cxn modelId="{12C1D152-D7D5-4698-B1A3-9A4A208A5D7D}" type="presParOf" srcId="{D29ABF40-16CD-4F7A-B533-6F7167ABD3D0}" destId="{AD8C6694-6257-4BD3-AEEC-059DC02EDE93}" srcOrd="6" destOrd="0" presId="urn:microsoft.com/office/officeart/2008/layout/LinedList"/>
    <dgm:cxn modelId="{D9C41F2D-FE82-4CD2-BCFD-782B53E0080B}" type="presParOf" srcId="{D29ABF40-16CD-4F7A-B533-6F7167ABD3D0}" destId="{BE34A76B-965C-4F7A-885B-F8C0B31AB7AA}" srcOrd="7" destOrd="0" presId="urn:microsoft.com/office/officeart/2008/layout/LinedList"/>
    <dgm:cxn modelId="{2B6E6990-945F-435D-9B20-F93C8D6DF372}" type="presParOf" srcId="{BE34A76B-965C-4F7A-885B-F8C0B31AB7AA}" destId="{62041AD0-2C0B-4F99-80FA-50CB52FA9F8F}" srcOrd="0" destOrd="0" presId="urn:microsoft.com/office/officeart/2008/layout/LinedList"/>
    <dgm:cxn modelId="{A07CD7BF-A626-45F7-8128-327F5FE716C7}" type="presParOf" srcId="{BE34A76B-965C-4F7A-885B-F8C0B31AB7AA}" destId="{AF8D029C-1151-4BB1-A37D-D54052A6556D}" srcOrd="1" destOrd="0" presId="urn:microsoft.com/office/officeart/2008/layout/LinedList"/>
    <dgm:cxn modelId="{327A51B9-5FE2-4292-AC22-471EFF94BAB2}" type="presParOf" srcId="{D29ABF40-16CD-4F7A-B533-6F7167ABD3D0}" destId="{7FED65E7-2D6A-4998-A79E-CC1C71A3D557}" srcOrd="8" destOrd="0" presId="urn:microsoft.com/office/officeart/2008/layout/LinedList"/>
    <dgm:cxn modelId="{A1963577-5474-44B0-9A70-91BD84AC4847}" type="presParOf" srcId="{D29ABF40-16CD-4F7A-B533-6F7167ABD3D0}" destId="{7ADCF261-F3B9-4DE9-BABA-F450561C8416}" srcOrd="9" destOrd="0" presId="urn:microsoft.com/office/officeart/2008/layout/LinedList"/>
    <dgm:cxn modelId="{3BB800A6-0442-4A9F-94EC-056752F66447}" type="presParOf" srcId="{7ADCF261-F3B9-4DE9-BABA-F450561C8416}" destId="{286E4FF2-37F9-43A8-9A1D-4B16C65536BA}" srcOrd="0" destOrd="0" presId="urn:microsoft.com/office/officeart/2008/layout/LinedList"/>
    <dgm:cxn modelId="{FA33C8E8-4939-4A84-84D2-06484131C908}" type="presParOf" srcId="{7ADCF261-F3B9-4DE9-BABA-F450561C8416}" destId="{1BBFC3E1-DB81-480C-A3DF-A48278AC84E3}" srcOrd="1" destOrd="0" presId="urn:microsoft.com/office/officeart/2008/layout/LinedList"/>
    <dgm:cxn modelId="{6C19478B-9E14-4A88-B776-7019B23117B2}" type="presParOf" srcId="{D29ABF40-16CD-4F7A-B533-6F7167ABD3D0}" destId="{FB9D6091-9629-4BE5-B5BB-911F65CC7EC2}" srcOrd="10" destOrd="0" presId="urn:microsoft.com/office/officeart/2008/layout/LinedList"/>
    <dgm:cxn modelId="{196CBE0E-8D41-4DD4-A563-B3A05E3D4E32}" type="presParOf" srcId="{D29ABF40-16CD-4F7A-B533-6F7167ABD3D0}" destId="{8EF52A43-23F9-4C61-8918-1A215B24C3BD}" srcOrd="11" destOrd="0" presId="urn:microsoft.com/office/officeart/2008/layout/LinedList"/>
    <dgm:cxn modelId="{3E59C959-BF87-4BB4-A73A-9A35D4BEC708}" type="presParOf" srcId="{8EF52A43-23F9-4C61-8918-1A215B24C3BD}" destId="{E91F5897-E0FA-490B-9ED8-31E8F3609E90}" srcOrd="0" destOrd="0" presId="urn:microsoft.com/office/officeart/2008/layout/LinedList"/>
    <dgm:cxn modelId="{A67F145E-BCBA-4EA0-BAEB-FCF3CBC67535}" type="presParOf" srcId="{8EF52A43-23F9-4C61-8918-1A215B24C3BD}" destId="{1732AC14-A0D6-4BD9-B80D-3B4C93ECE8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A1C6-DAD2-40F8-BA5E-A0E16B1D58E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EB83BF-1E60-4554-9AA2-95CCC58D5F67}">
      <dgm:prSet/>
      <dgm:spPr/>
      <dgm:t>
        <a:bodyPr/>
        <a:lstStyle/>
        <a:p>
          <a:r>
            <a:rPr lang="en-US" b="1"/>
            <a:t>1- Degree &amp; Degree distribution</a:t>
          </a:r>
          <a:endParaRPr lang="en-US"/>
        </a:p>
      </dgm:t>
    </dgm:pt>
    <dgm:pt modelId="{1713B2A3-4E80-423D-9466-F6C72A86FD74}" type="parTrans" cxnId="{DA343A80-2735-49B7-BBBB-9B01D9DF1DC7}">
      <dgm:prSet/>
      <dgm:spPr/>
      <dgm:t>
        <a:bodyPr/>
        <a:lstStyle/>
        <a:p>
          <a:endParaRPr lang="en-US"/>
        </a:p>
      </dgm:t>
    </dgm:pt>
    <dgm:pt modelId="{5CF2C7D3-9507-431C-9B87-9BD6BC6E987A}" type="sibTrans" cxnId="{DA343A80-2735-49B7-BBBB-9B01D9DF1DC7}">
      <dgm:prSet/>
      <dgm:spPr/>
      <dgm:t>
        <a:bodyPr/>
        <a:lstStyle/>
        <a:p>
          <a:endParaRPr lang="en-US"/>
        </a:p>
      </dgm:t>
    </dgm:pt>
    <dgm:pt modelId="{1CFC64D3-16DD-4D67-98BD-F6B36B0EAF53}">
      <dgm:prSet/>
      <dgm:spPr/>
      <dgm:t>
        <a:bodyPr/>
        <a:lstStyle/>
        <a:p>
          <a:r>
            <a:rPr lang="en-US" b="1" dirty="0"/>
            <a:t>2- Adjacent matrix</a:t>
          </a:r>
          <a:endParaRPr lang="en-US" dirty="0"/>
        </a:p>
      </dgm:t>
    </dgm:pt>
    <dgm:pt modelId="{9DDE3A54-32C9-4D0A-A702-055565450EE4}" type="parTrans" cxnId="{A4FB09B2-1C32-4CBE-8990-1AA5B07A81BE}">
      <dgm:prSet/>
      <dgm:spPr/>
      <dgm:t>
        <a:bodyPr/>
        <a:lstStyle/>
        <a:p>
          <a:endParaRPr lang="en-US"/>
        </a:p>
      </dgm:t>
    </dgm:pt>
    <dgm:pt modelId="{3BC65078-21BA-4D65-9A21-D2ACA1884A93}" type="sibTrans" cxnId="{A4FB09B2-1C32-4CBE-8990-1AA5B07A81BE}">
      <dgm:prSet/>
      <dgm:spPr/>
      <dgm:t>
        <a:bodyPr/>
        <a:lstStyle/>
        <a:p>
          <a:endParaRPr lang="en-US"/>
        </a:p>
      </dgm:t>
    </dgm:pt>
    <dgm:pt modelId="{30880EBD-5EC8-47DA-91DD-4ED5C1BB6F18}">
      <dgm:prSet/>
      <dgm:spPr/>
      <dgm:t>
        <a:bodyPr/>
        <a:lstStyle/>
        <a:p>
          <a:r>
            <a:rPr lang="en-US" b="1" dirty="0"/>
            <a:t>3- Community detection</a:t>
          </a:r>
          <a:endParaRPr lang="en-US" dirty="0"/>
        </a:p>
      </dgm:t>
    </dgm:pt>
    <dgm:pt modelId="{70BA5850-C356-43FB-A3A7-C6724881BB0D}" type="parTrans" cxnId="{71613977-2D7C-41D5-9A7E-EFC81DB5FB8B}">
      <dgm:prSet/>
      <dgm:spPr/>
      <dgm:t>
        <a:bodyPr/>
        <a:lstStyle/>
        <a:p>
          <a:endParaRPr lang="en-US"/>
        </a:p>
      </dgm:t>
    </dgm:pt>
    <dgm:pt modelId="{DDD35C8E-D826-41BB-A3A7-E45F1321ACF9}" type="sibTrans" cxnId="{71613977-2D7C-41D5-9A7E-EFC81DB5FB8B}">
      <dgm:prSet/>
      <dgm:spPr/>
      <dgm:t>
        <a:bodyPr/>
        <a:lstStyle/>
        <a:p>
          <a:endParaRPr lang="en-US"/>
        </a:p>
      </dgm:t>
    </dgm:pt>
    <dgm:pt modelId="{3F0526DE-DF58-42E7-873F-56624E6E4DAA}">
      <dgm:prSet/>
      <dgm:spPr/>
      <dgm:t>
        <a:bodyPr/>
        <a:lstStyle/>
        <a:p>
          <a:r>
            <a:rPr lang="en-US" b="1" dirty="0"/>
            <a:t>4- Simulation </a:t>
          </a:r>
          <a:endParaRPr lang="en-US" dirty="0"/>
        </a:p>
      </dgm:t>
    </dgm:pt>
    <dgm:pt modelId="{5406A596-B7C7-411F-BA36-9C30D6BAC7C4}" type="parTrans" cxnId="{39BCA22A-7700-4780-B7B7-9C4B361FEC4F}">
      <dgm:prSet/>
      <dgm:spPr/>
      <dgm:t>
        <a:bodyPr/>
        <a:lstStyle/>
        <a:p>
          <a:endParaRPr lang="en-US"/>
        </a:p>
      </dgm:t>
    </dgm:pt>
    <dgm:pt modelId="{3360E2AE-AFCA-41FF-8AE5-9387C97E39C2}" type="sibTrans" cxnId="{39BCA22A-7700-4780-B7B7-9C4B361FEC4F}">
      <dgm:prSet/>
      <dgm:spPr/>
      <dgm:t>
        <a:bodyPr/>
        <a:lstStyle/>
        <a:p>
          <a:endParaRPr lang="en-US"/>
        </a:p>
      </dgm:t>
    </dgm:pt>
    <dgm:pt modelId="{96DB2B22-50E9-42A3-B632-7EB1AA2D575D}" type="pres">
      <dgm:prSet presAssocID="{33EBA1C6-DAD2-40F8-BA5E-A0E16B1D58E1}" presName="linear" presStyleCnt="0">
        <dgm:presLayoutVars>
          <dgm:dir/>
          <dgm:animLvl val="lvl"/>
          <dgm:resizeHandles val="exact"/>
        </dgm:presLayoutVars>
      </dgm:prSet>
      <dgm:spPr/>
    </dgm:pt>
    <dgm:pt modelId="{484D47BD-B854-445A-B39B-771D2B31056A}" type="pres">
      <dgm:prSet presAssocID="{D7EB83BF-1E60-4554-9AA2-95CCC58D5F67}" presName="parentLin" presStyleCnt="0"/>
      <dgm:spPr/>
    </dgm:pt>
    <dgm:pt modelId="{BD63F32F-FEDA-44DC-9687-89F134CB90DE}" type="pres">
      <dgm:prSet presAssocID="{D7EB83BF-1E60-4554-9AA2-95CCC58D5F67}" presName="parentLeftMargin" presStyleLbl="node1" presStyleIdx="0" presStyleCnt="4"/>
      <dgm:spPr/>
    </dgm:pt>
    <dgm:pt modelId="{1D48D6F7-770D-44B5-980B-4506640BF1C3}" type="pres">
      <dgm:prSet presAssocID="{D7EB83BF-1E60-4554-9AA2-95CCC58D5F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937B70-7E99-43DC-A853-A95228A5F25A}" type="pres">
      <dgm:prSet presAssocID="{D7EB83BF-1E60-4554-9AA2-95CCC58D5F67}" presName="negativeSpace" presStyleCnt="0"/>
      <dgm:spPr/>
    </dgm:pt>
    <dgm:pt modelId="{CCA80AA5-B60C-45FF-B9CA-91D39A222921}" type="pres">
      <dgm:prSet presAssocID="{D7EB83BF-1E60-4554-9AA2-95CCC58D5F67}" presName="childText" presStyleLbl="conFgAcc1" presStyleIdx="0" presStyleCnt="4">
        <dgm:presLayoutVars>
          <dgm:bulletEnabled val="1"/>
        </dgm:presLayoutVars>
      </dgm:prSet>
      <dgm:spPr/>
    </dgm:pt>
    <dgm:pt modelId="{B3DCB702-1D5D-4F06-A5B2-F0DFE2CE54E8}" type="pres">
      <dgm:prSet presAssocID="{5CF2C7D3-9507-431C-9B87-9BD6BC6E987A}" presName="spaceBetweenRectangles" presStyleCnt="0"/>
      <dgm:spPr/>
    </dgm:pt>
    <dgm:pt modelId="{50CB4603-F954-4856-8A6E-DF83FBAE81AE}" type="pres">
      <dgm:prSet presAssocID="{1CFC64D3-16DD-4D67-98BD-F6B36B0EAF53}" presName="parentLin" presStyleCnt="0"/>
      <dgm:spPr/>
    </dgm:pt>
    <dgm:pt modelId="{063F18CE-52C2-43C8-B7B3-103D0D896223}" type="pres">
      <dgm:prSet presAssocID="{1CFC64D3-16DD-4D67-98BD-F6B36B0EAF53}" presName="parentLeftMargin" presStyleLbl="node1" presStyleIdx="0" presStyleCnt="4"/>
      <dgm:spPr/>
    </dgm:pt>
    <dgm:pt modelId="{6606BC31-4559-4E8C-826A-2B7B7FBFB126}" type="pres">
      <dgm:prSet presAssocID="{1CFC64D3-16DD-4D67-98BD-F6B36B0EAF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545488-C6D6-4000-91BB-731119B2D497}" type="pres">
      <dgm:prSet presAssocID="{1CFC64D3-16DD-4D67-98BD-F6B36B0EAF53}" presName="negativeSpace" presStyleCnt="0"/>
      <dgm:spPr/>
    </dgm:pt>
    <dgm:pt modelId="{5B0D3BD5-DA64-4ED7-8DCF-76755E75E9DA}" type="pres">
      <dgm:prSet presAssocID="{1CFC64D3-16DD-4D67-98BD-F6B36B0EAF53}" presName="childText" presStyleLbl="conFgAcc1" presStyleIdx="1" presStyleCnt="4">
        <dgm:presLayoutVars>
          <dgm:bulletEnabled val="1"/>
        </dgm:presLayoutVars>
      </dgm:prSet>
      <dgm:spPr/>
    </dgm:pt>
    <dgm:pt modelId="{1FBE78DF-933C-47F5-8C68-D12F308F8B4E}" type="pres">
      <dgm:prSet presAssocID="{3BC65078-21BA-4D65-9A21-D2ACA1884A93}" presName="spaceBetweenRectangles" presStyleCnt="0"/>
      <dgm:spPr/>
    </dgm:pt>
    <dgm:pt modelId="{295A1793-3974-49B4-98DE-55285438F22B}" type="pres">
      <dgm:prSet presAssocID="{30880EBD-5EC8-47DA-91DD-4ED5C1BB6F18}" presName="parentLin" presStyleCnt="0"/>
      <dgm:spPr/>
    </dgm:pt>
    <dgm:pt modelId="{E16491A3-2904-436C-9977-975B0F5B846A}" type="pres">
      <dgm:prSet presAssocID="{30880EBD-5EC8-47DA-91DD-4ED5C1BB6F18}" presName="parentLeftMargin" presStyleLbl="node1" presStyleIdx="1" presStyleCnt="4"/>
      <dgm:spPr/>
    </dgm:pt>
    <dgm:pt modelId="{93D4BB00-AE69-4C30-A088-3A2CADC5739E}" type="pres">
      <dgm:prSet presAssocID="{30880EBD-5EC8-47DA-91DD-4ED5C1BB6F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CC27C0-2E7C-4BE2-9CF6-A3D13F1B8200}" type="pres">
      <dgm:prSet presAssocID="{30880EBD-5EC8-47DA-91DD-4ED5C1BB6F18}" presName="negativeSpace" presStyleCnt="0"/>
      <dgm:spPr/>
    </dgm:pt>
    <dgm:pt modelId="{408D0352-04D2-4146-9080-471CF61A0F56}" type="pres">
      <dgm:prSet presAssocID="{30880EBD-5EC8-47DA-91DD-4ED5C1BB6F18}" presName="childText" presStyleLbl="conFgAcc1" presStyleIdx="2" presStyleCnt="4">
        <dgm:presLayoutVars>
          <dgm:bulletEnabled val="1"/>
        </dgm:presLayoutVars>
      </dgm:prSet>
      <dgm:spPr/>
    </dgm:pt>
    <dgm:pt modelId="{42377098-F38C-4C9F-AEB8-BAEB94C18125}" type="pres">
      <dgm:prSet presAssocID="{DDD35C8E-D826-41BB-A3A7-E45F1321ACF9}" presName="spaceBetweenRectangles" presStyleCnt="0"/>
      <dgm:spPr/>
    </dgm:pt>
    <dgm:pt modelId="{B232D428-CD78-4491-8A49-BEA15AFCFCB7}" type="pres">
      <dgm:prSet presAssocID="{3F0526DE-DF58-42E7-873F-56624E6E4DAA}" presName="parentLin" presStyleCnt="0"/>
      <dgm:spPr/>
    </dgm:pt>
    <dgm:pt modelId="{391C330B-C323-4299-92EA-B26969A663AB}" type="pres">
      <dgm:prSet presAssocID="{3F0526DE-DF58-42E7-873F-56624E6E4DAA}" presName="parentLeftMargin" presStyleLbl="node1" presStyleIdx="2" presStyleCnt="4"/>
      <dgm:spPr/>
    </dgm:pt>
    <dgm:pt modelId="{E7979C87-E126-41CD-9EA1-83F51B0BBC9A}" type="pres">
      <dgm:prSet presAssocID="{3F0526DE-DF58-42E7-873F-56624E6E4DA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3F28C2D-0C05-43B3-A39E-E44073E59A6B}" type="pres">
      <dgm:prSet presAssocID="{3F0526DE-DF58-42E7-873F-56624E6E4DAA}" presName="negativeSpace" presStyleCnt="0"/>
      <dgm:spPr/>
    </dgm:pt>
    <dgm:pt modelId="{B828D4F4-F2DC-4D41-952A-098E7589832D}" type="pres">
      <dgm:prSet presAssocID="{3F0526DE-DF58-42E7-873F-56624E6E4DA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BE88907-2D28-44ED-AB2A-A8DC48B00877}" type="presOf" srcId="{30880EBD-5EC8-47DA-91DD-4ED5C1BB6F18}" destId="{E16491A3-2904-436C-9977-975B0F5B846A}" srcOrd="0" destOrd="0" presId="urn:microsoft.com/office/officeart/2005/8/layout/list1"/>
    <dgm:cxn modelId="{B76F8018-26A6-49EE-962F-EA8798CFE97E}" type="presOf" srcId="{1CFC64D3-16DD-4D67-98BD-F6B36B0EAF53}" destId="{063F18CE-52C2-43C8-B7B3-103D0D896223}" srcOrd="0" destOrd="0" presId="urn:microsoft.com/office/officeart/2005/8/layout/list1"/>
    <dgm:cxn modelId="{9D1F4A24-0FB8-468A-945C-D8EC9787F95F}" type="presOf" srcId="{3F0526DE-DF58-42E7-873F-56624E6E4DAA}" destId="{391C330B-C323-4299-92EA-B26969A663AB}" srcOrd="0" destOrd="0" presId="urn:microsoft.com/office/officeart/2005/8/layout/list1"/>
    <dgm:cxn modelId="{39BCA22A-7700-4780-B7B7-9C4B361FEC4F}" srcId="{33EBA1C6-DAD2-40F8-BA5E-A0E16B1D58E1}" destId="{3F0526DE-DF58-42E7-873F-56624E6E4DAA}" srcOrd="3" destOrd="0" parTransId="{5406A596-B7C7-411F-BA36-9C30D6BAC7C4}" sibTransId="{3360E2AE-AFCA-41FF-8AE5-9387C97E39C2}"/>
    <dgm:cxn modelId="{B9E32B73-5F1D-4313-AFD4-AECF5A804173}" type="presOf" srcId="{30880EBD-5EC8-47DA-91DD-4ED5C1BB6F18}" destId="{93D4BB00-AE69-4C30-A088-3A2CADC5739E}" srcOrd="1" destOrd="0" presId="urn:microsoft.com/office/officeart/2005/8/layout/list1"/>
    <dgm:cxn modelId="{71613977-2D7C-41D5-9A7E-EFC81DB5FB8B}" srcId="{33EBA1C6-DAD2-40F8-BA5E-A0E16B1D58E1}" destId="{30880EBD-5EC8-47DA-91DD-4ED5C1BB6F18}" srcOrd="2" destOrd="0" parTransId="{70BA5850-C356-43FB-A3A7-C6724881BB0D}" sibTransId="{DDD35C8E-D826-41BB-A3A7-E45F1321ACF9}"/>
    <dgm:cxn modelId="{DA343A80-2735-49B7-BBBB-9B01D9DF1DC7}" srcId="{33EBA1C6-DAD2-40F8-BA5E-A0E16B1D58E1}" destId="{D7EB83BF-1E60-4554-9AA2-95CCC58D5F67}" srcOrd="0" destOrd="0" parTransId="{1713B2A3-4E80-423D-9466-F6C72A86FD74}" sibTransId="{5CF2C7D3-9507-431C-9B87-9BD6BC6E987A}"/>
    <dgm:cxn modelId="{7F307A85-3F37-4169-BB73-3856BF4A4DA3}" type="presOf" srcId="{D7EB83BF-1E60-4554-9AA2-95CCC58D5F67}" destId="{BD63F32F-FEDA-44DC-9687-89F134CB90DE}" srcOrd="0" destOrd="0" presId="urn:microsoft.com/office/officeart/2005/8/layout/list1"/>
    <dgm:cxn modelId="{863B0BAA-05C5-46FE-B073-2F22DA4EF7C4}" type="presOf" srcId="{33EBA1C6-DAD2-40F8-BA5E-A0E16B1D58E1}" destId="{96DB2B22-50E9-42A3-B632-7EB1AA2D575D}" srcOrd="0" destOrd="0" presId="urn:microsoft.com/office/officeart/2005/8/layout/list1"/>
    <dgm:cxn modelId="{A4FB09B2-1C32-4CBE-8990-1AA5B07A81BE}" srcId="{33EBA1C6-DAD2-40F8-BA5E-A0E16B1D58E1}" destId="{1CFC64D3-16DD-4D67-98BD-F6B36B0EAF53}" srcOrd="1" destOrd="0" parTransId="{9DDE3A54-32C9-4D0A-A702-055565450EE4}" sibTransId="{3BC65078-21BA-4D65-9A21-D2ACA1884A93}"/>
    <dgm:cxn modelId="{0FB9A4D2-7362-493A-A633-A5F63F8510F2}" type="presOf" srcId="{1CFC64D3-16DD-4D67-98BD-F6B36B0EAF53}" destId="{6606BC31-4559-4E8C-826A-2B7B7FBFB126}" srcOrd="1" destOrd="0" presId="urn:microsoft.com/office/officeart/2005/8/layout/list1"/>
    <dgm:cxn modelId="{49D7A9D2-B086-4D6D-A6C8-09B73EC6FFC0}" type="presOf" srcId="{D7EB83BF-1E60-4554-9AA2-95CCC58D5F67}" destId="{1D48D6F7-770D-44B5-980B-4506640BF1C3}" srcOrd="1" destOrd="0" presId="urn:microsoft.com/office/officeart/2005/8/layout/list1"/>
    <dgm:cxn modelId="{8CB2E9EA-924E-47AC-920D-362CAB2E05DC}" type="presOf" srcId="{3F0526DE-DF58-42E7-873F-56624E6E4DAA}" destId="{E7979C87-E126-41CD-9EA1-83F51B0BBC9A}" srcOrd="1" destOrd="0" presId="urn:microsoft.com/office/officeart/2005/8/layout/list1"/>
    <dgm:cxn modelId="{5606CE65-3C53-4016-9B92-4363A4878840}" type="presParOf" srcId="{96DB2B22-50E9-42A3-B632-7EB1AA2D575D}" destId="{484D47BD-B854-445A-B39B-771D2B31056A}" srcOrd="0" destOrd="0" presId="urn:microsoft.com/office/officeart/2005/8/layout/list1"/>
    <dgm:cxn modelId="{E9D7B4B8-4D02-4037-B6EB-70354BFA64E6}" type="presParOf" srcId="{484D47BD-B854-445A-B39B-771D2B31056A}" destId="{BD63F32F-FEDA-44DC-9687-89F134CB90DE}" srcOrd="0" destOrd="0" presId="urn:microsoft.com/office/officeart/2005/8/layout/list1"/>
    <dgm:cxn modelId="{8FAAD31C-976F-40CE-BA70-5C1D0098286A}" type="presParOf" srcId="{484D47BD-B854-445A-B39B-771D2B31056A}" destId="{1D48D6F7-770D-44B5-980B-4506640BF1C3}" srcOrd="1" destOrd="0" presId="urn:microsoft.com/office/officeart/2005/8/layout/list1"/>
    <dgm:cxn modelId="{FEFA46DB-E473-42D2-87D8-A8F9C2F60364}" type="presParOf" srcId="{96DB2B22-50E9-42A3-B632-7EB1AA2D575D}" destId="{3C937B70-7E99-43DC-A853-A95228A5F25A}" srcOrd="1" destOrd="0" presId="urn:microsoft.com/office/officeart/2005/8/layout/list1"/>
    <dgm:cxn modelId="{0C809A85-1C92-4B6C-BF9E-F231C4C04AB4}" type="presParOf" srcId="{96DB2B22-50E9-42A3-B632-7EB1AA2D575D}" destId="{CCA80AA5-B60C-45FF-B9CA-91D39A222921}" srcOrd="2" destOrd="0" presId="urn:microsoft.com/office/officeart/2005/8/layout/list1"/>
    <dgm:cxn modelId="{DE1C948F-E306-4292-858D-D10DB935EB76}" type="presParOf" srcId="{96DB2B22-50E9-42A3-B632-7EB1AA2D575D}" destId="{B3DCB702-1D5D-4F06-A5B2-F0DFE2CE54E8}" srcOrd="3" destOrd="0" presId="urn:microsoft.com/office/officeart/2005/8/layout/list1"/>
    <dgm:cxn modelId="{07E57D4F-54CE-4844-B687-DE57216602C5}" type="presParOf" srcId="{96DB2B22-50E9-42A3-B632-7EB1AA2D575D}" destId="{50CB4603-F954-4856-8A6E-DF83FBAE81AE}" srcOrd="4" destOrd="0" presId="urn:microsoft.com/office/officeart/2005/8/layout/list1"/>
    <dgm:cxn modelId="{78C85CB2-7128-40FF-AC31-1B6AB4C59C5A}" type="presParOf" srcId="{50CB4603-F954-4856-8A6E-DF83FBAE81AE}" destId="{063F18CE-52C2-43C8-B7B3-103D0D896223}" srcOrd="0" destOrd="0" presId="urn:microsoft.com/office/officeart/2005/8/layout/list1"/>
    <dgm:cxn modelId="{33C03B23-9CFD-4227-9662-07044E1EC721}" type="presParOf" srcId="{50CB4603-F954-4856-8A6E-DF83FBAE81AE}" destId="{6606BC31-4559-4E8C-826A-2B7B7FBFB126}" srcOrd="1" destOrd="0" presId="urn:microsoft.com/office/officeart/2005/8/layout/list1"/>
    <dgm:cxn modelId="{BC28CD63-C608-4517-BED3-A6649AF1DB78}" type="presParOf" srcId="{96DB2B22-50E9-42A3-B632-7EB1AA2D575D}" destId="{48545488-C6D6-4000-91BB-731119B2D497}" srcOrd="5" destOrd="0" presId="urn:microsoft.com/office/officeart/2005/8/layout/list1"/>
    <dgm:cxn modelId="{4F3F3010-0D6B-42D5-90E0-8541FC08A95F}" type="presParOf" srcId="{96DB2B22-50E9-42A3-B632-7EB1AA2D575D}" destId="{5B0D3BD5-DA64-4ED7-8DCF-76755E75E9DA}" srcOrd="6" destOrd="0" presId="urn:microsoft.com/office/officeart/2005/8/layout/list1"/>
    <dgm:cxn modelId="{0B5BD8DC-A803-41BA-82A8-98D9515AB092}" type="presParOf" srcId="{96DB2B22-50E9-42A3-B632-7EB1AA2D575D}" destId="{1FBE78DF-933C-47F5-8C68-D12F308F8B4E}" srcOrd="7" destOrd="0" presId="urn:microsoft.com/office/officeart/2005/8/layout/list1"/>
    <dgm:cxn modelId="{1F038AB2-8D1B-4FD8-B291-46EB7C337114}" type="presParOf" srcId="{96DB2B22-50E9-42A3-B632-7EB1AA2D575D}" destId="{295A1793-3974-49B4-98DE-55285438F22B}" srcOrd="8" destOrd="0" presId="urn:microsoft.com/office/officeart/2005/8/layout/list1"/>
    <dgm:cxn modelId="{3DD1B300-3BF4-420D-A767-9B3C2B32421E}" type="presParOf" srcId="{295A1793-3974-49B4-98DE-55285438F22B}" destId="{E16491A3-2904-436C-9977-975B0F5B846A}" srcOrd="0" destOrd="0" presId="urn:microsoft.com/office/officeart/2005/8/layout/list1"/>
    <dgm:cxn modelId="{56CC507D-F837-47C6-8DE0-B7FB8B71B88B}" type="presParOf" srcId="{295A1793-3974-49B4-98DE-55285438F22B}" destId="{93D4BB00-AE69-4C30-A088-3A2CADC5739E}" srcOrd="1" destOrd="0" presId="urn:microsoft.com/office/officeart/2005/8/layout/list1"/>
    <dgm:cxn modelId="{CA0988B6-28A6-4F2C-AA30-76905673C1CA}" type="presParOf" srcId="{96DB2B22-50E9-42A3-B632-7EB1AA2D575D}" destId="{10CC27C0-2E7C-4BE2-9CF6-A3D13F1B8200}" srcOrd="9" destOrd="0" presId="urn:microsoft.com/office/officeart/2005/8/layout/list1"/>
    <dgm:cxn modelId="{A9F1397A-B690-4FE9-B298-0F5CE5FC4E54}" type="presParOf" srcId="{96DB2B22-50E9-42A3-B632-7EB1AA2D575D}" destId="{408D0352-04D2-4146-9080-471CF61A0F56}" srcOrd="10" destOrd="0" presId="urn:microsoft.com/office/officeart/2005/8/layout/list1"/>
    <dgm:cxn modelId="{63B39B56-FB3B-496E-A114-D7FF82615FB9}" type="presParOf" srcId="{96DB2B22-50E9-42A3-B632-7EB1AA2D575D}" destId="{42377098-F38C-4C9F-AEB8-BAEB94C18125}" srcOrd="11" destOrd="0" presId="urn:microsoft.com/office/officeart/2005/8/layout/list1"/>
    <dgm:cxn modelId="{3E1878AF-E86E-4A71-B42C-7B8A8F279C56}" type="presParOf" srcId="{96DB2B22-50E9-42A3-B632-7EB1AA2D575D}" destId="{B232D428-CD78-4491-8A49-BEA15AFCFCB7}" srcOrd="12" destOrd="0" presId="urn:microsoft.com/office/officeart/2005/8/layout/list1"/>
    <dgm:cxn modelId="{A09C33BB-CE8A-4ABA-90E0-AB6AD98CFAD4}" type="presParOf" srcId="{B232D428-CD78-4491-8A49-BEA15AFCFCB7}" destId="{391C330B-C323-4299-92EA-B26969A663AB}" srcOrd="0" destOrd="0" presId="urn:microsoft.com/office/officeart/2005/8/layout/list1"/>
    <dgm:cxn modelId="{EBEE324E-EC80-487A-96AF-33FB24488003}" type="presParOf" srcId="{B232D428-CD78-4491-8A49-BEA15AFCFCB7}" destId="{E7979C87-E126-41CD-9EA1-83F51B0BBC9A}" srcOrd="1" destOrd="0" presId="urn:microsoft.com/office/officeart/2005/8/layout/list1"/>
    <dgm:cxn modelId="{C8A565B0-B22D-4DE3-916D-1CD74438FDB2}" type="presParOf" srcId="{96DB2B22-50E9-42A3-B632-7EB1AA2D575D}" destId="{03F28C2D-0C05-43B3-A39E-E44073E59A6B}" srcOrd="13" destOrd="0" presId="urn:microsoft.com/office/officeart/2005/8/layout/list1"/>
    <dgm:cxn modelId="{1A0E56E3-E258-43B7-8B36-11CDC6D1956D}" type="presParOf" srcId="{96DB2B22-50E9-42A3-B632-7EB1AA2D575D}" destId="{B828D4F4-F2DC-4D41-952A-098E7589832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4D117-998E-44EA-992F-9C5579CD310A}">
      <dsp:nvSpPr>
        <dsp:cNvPr id="0" name=""/>
        <dsp:cNvSpPr/>
      </dsp:nvSpPr>
      <dsp:spPr>
        <a:xfrm>
          <a:off x="0" y="2812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B0766-92FC-498D-8726-7400BAB81F55}">
      <dsp:nvSpPr>
        <dsp:cNvPr id="0" name=""/>
        <dsp:cNvSpPr/>
      </dsp:nvSpPr>
      <dsp:spPr>
        <a:xfrm>
          <a:off x="0" y="2812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1-  Alzahraa Yousef Mohammed     (2017)</a:t>
          </a:r>
          <a:endParaRPr lang="en-US" sz="2700" kern="1200"/>
        </a:p>
      </dsp:txBody>
      <dsp:txXfrm>
        <a:off x="0" y="2812"/>
        <a:ext cx="6373813" cy="958970"/>
      </dsp:txXfrm>
    </dsp:sp>
    <dsp:sp modelId="{8F7A1D28-40A7-4C01-ABAC-6D0C53DABF2B}">
      <dsp:nvSpPr>
        <dsp:cNvPr id="0" name=""/>
        <dsp:cNvSpPr/>
      </dsp:nvSpPr>
      <dsp:spPr>
        <a:xfrm>
          <a:off x="0" y="961783"/>
          <a:ext cx="6373813" cy="0"/>
        </a:xfrm>
        <a:prstGeom prst="line">
          <a:avLst/>
        </a:prstGeom>
        <a:solidFill>
          <a:schemeClr val="accent2">
            <a:hueOff val="1538576"/>
            <a:satOff val="1641"/>
            <a:lumOff val="510"/>
            <a:alphaOff val="0"/>
          </a:schemeClr>
        </a:solidFill>
        <a:ln w="12700" cap="flat" cmpd="sng" algn="ctr">
          <a:solidFill>
            <a:schemeClr val="accent2">
              <a:hueOff val="1538576"/>
              <a:satOff val="1641"/>
              <a:lumOff val="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0CCB6-157A-48B9-8594-85C82212EAA3}">
      <dsp:nvSpPr>
        <dsp:cNvPr id="0" name=""/>
        <dsp:cNvSpPr/>
      </dsp:nvSpPr>
      <dsp:spPr>
        <a:xfrm>
          <a:off x="0" y="961783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2- Omnia Ahmed Bakr                           (IS 1)</a:t>
          </a:r>
          <a:endParaRPr lang="en-US" sz="2700" kern="1200"/>
        </a:p>
      </dsp:txBody>
      <dsp:txXfrm>
        <a:off x="0" y="961783"/>
        <a:ext cx="6373813" cy="958970"/>
      </dsp:txXfrm>
    </dsp:sp>
    <dsp:sp modelId="{3F52FA8C-1B63-4075-B2D9-9E41ACE4BE83}">
      <dsp:nvSpPr>
        <dsp:cNvPr id="0" name=""/>
        <dsp:cNvSpPr/>
      </dsp:nvSpPr>
      <dsp:spPr>
        <a:xfrm>
          <a:off x="0" y="1920754"/>
          <a:ext cx="6373813" cy="0"/>
        </a:xfrm>
        <a:prstGeom prst="line">
          <a:avLst/>
        </a:prstGeom>
        <a:solidFill>
          <a:schemeClr val="accent2">
            <a:hueOff val="3077152"/>
            <a:satOff val="3282"/>
            <a:lumOff val="1020"/>
            <a:alphaOff val="0"/>
          </a:schemeClr>
        </a:solidFill>
        <a:ln w="12700" cap="flat" cmpd="sng" algn="ctr">
          <a:solidFill>
            <a:schemeClr val="accent2">
              <a:hueOff val="3077152"/>
              <a:satOff val="3282"/>
              <a:lumOff val="1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D09D4-8372-4764-A4BE-9CA24F58DD77}">
      <dsp:nvSpPr>
        <dsp:cNvPr id="0" name=""/>
        <dsp:cNvSpPr/>
      </dsp:nvSpPr>
      <dsp:spPr>
        <a:xfrm>
          <a:off x="0" y="1920754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3- Omnia Mohammed Abdelaal        (IS 1)</a:t>
          </a:r>
          <a:endParaRPr lang="en-US" sz="2700" kern="1200"/>
        </a:p>
      </dsp:txBody>
      <dsp:txXfrm>
        <a:off x="0" y="1920754"/>
        <a:ext cx="6373813" cy="958970"/>
      </dsp:txXfrm>
    </dsp:sp>
    <dsp:sp modelId="{AD8C6694-6257-4BD3-AEEC-059DC02EDE93}">
      <dsp:nvSpPr>
        <dsp:cNvPr id="0" name=""/>
        <dsp:cNvSpPr/>
      </dsp:nvSpPr>
      <dsp:spPr>
        <a:xfrm>
          <a:off x="0" y="2879725"/>
          <a:ext cx="6373813" cy="0"/>
        </a:xfrm>
        <a:prstGeom prst="line">
          <a:avLst/>
        </a:prstGeom>
        <a:solidFill>
          <a:schemeClr val="accent2">
            <a:hueOff val="4615728"/>
            <a:satOff val="4923"/>
            <a:lumOff val="1531"/>
            <a:alphaOff val="0"/>
          </a:schemeClr>
        </a:solidFill>
        <a:ln w="12700" cap="flat" cmpd="sng" algn="ctr">
          <a:solidFill>
            <a:schemeClr val="accent2">
              <a:hueOff val="4615728"/>
              <a:satOff val="4923"/>
              <a:lumOff val="15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41AD0-2C0B-4F99-80FA-50CB52FA9F8F}">
      <dsp:nvSpPr>
        <dsp:cNvPr id="0" name=""/>
        <dsp:cNvSpPr/>
      </dsp:nvSpPr>
      <dsp:spPr>
        <a:xfrm>
          <a:off x="0" y="2879725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4-  Aya Abo-elela Khaled Said              (IS 1)</a:t>
          </a:r>
          <a:endParaRPr lang="en-US" sz="2700" kern="1200"/>
        </a:p>
      </dsp:txBody>
      <dsp:txXfrm>
        <a:off x="0" y="2879725"/>
        <a:ext cx="6373813" cy="958970"/>
      </dsp:txXfrm>
    </dsp:sp>
    <dsp:sp modelId="{7FED65E7-2D6A-4998-A79E-CC1C71A3D557}">
      <dsp:nvSpPr>
        <dsp:cNvPr id="0" name=""/>
        <dsp:cNvSpPr/>
      </dsp:nvSpPr>
      <dsp:spPr>
        <a:xfrm>
          <a:off x="0" y="3838695"/>
          <a:ext cx="6373813" cy="0"/>
        </a:xfrm>
        <a:prstGeom prst="line">
          <a:avLst/>
        </a:prstGeom>
        <a:solidFill>
          <a:schemeClr val="accent2">
            <a:hueOff val="6154304"/>
            <a:satOff val="6564"/>
            <a:lumOff val="2041"/>
            <a:alphaOff val="0"/>
          </a:schemeClr>
        </a:solidFill>
        <a:ln w="12700" cap="flat" cmpd="sng" algn="ctr">
          <a:solidFill>
            <a:schemeClr val="accent2">
              <a:hueOff val="6154304"/>
              <a:satOff val="6564"/>
              <a:lumOff val="20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E4FF2-37F9-43A8-9A1D-4B16C65536BA}">
      <dsp:nvSpPr>
        <dsp:cNvPr id="0" name=""/>
        <dsp:cNvSpPr/>
      </dsp:nvSpPr>
      <dsp:spPr>
        <a:xfrm>
          <a:off x="0" y="3838695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700" b="1" kern="1200" dirty="0"/>
            <a:t>5</a:t>
          </a:r>
          <a:r>
            <a:rPr lang="en-US" sz="2700" b="1" kern="1200" dirty="0"/>
            <a:t>- Fatma </a:t>
          </a:r>
          <a:r>
            <a:rPr lang="en-US" sz="2700" b="1" kern="1200" dirty="0" err="1"/>
            <a:t>Abdelhakeem</a:t>
          </a:r>
          <a:r>
            <a:rPr lang="en-US" sz="2700" b="1" kern="1200" dirty="0"/>
            <a:t> Mohammed (IS </a:t>
          </a:r>
          <a:r>
            <a:rPr lang="ar-EG" sz="2700" b="1" kern="1200" dirty="0"/>
            <a:t>2</a:t>
          </a:r>
          <a:r>
            <a:rPr lang="en-US" sz="2700" b="1" kern="1200" dirty="0"/>
            <a:t>)</a:t>
          </a:r>
          <a:endParaRPr lang="en-US" sz="2700" kern="1200" dirty="0"/>
        </a:p>
      </dsp:txBody>
      <dsp:txXfrm>
        <a:off x="0" y="3838695"/>
        <a:ext cx="6373813" cy="958970"/>
      </dsp:txXfrm>
    </dsp:sp>
    <dsp:sp modelId="{FB9D6091-9629-4BE5-B5BB-911F65CC7EC2}">
      <dsp:nvSpPr>
        <dsp:cNvPr id="0" name=""/>
        <dsp:cNvSpPr/>
      </dsp:nvSpPr>
      <dsp:spPr>
        <a:xfrm>
          <a:off x="0" y="4797666"/>
          <a:ext cx="6373813" cy="0"/>
        </a:xfrm>
        <a:prstGeom prst="line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5897-E0FA-490B-9ED8-31E8F3609E90}">
      <dsp:nvSpPr>
        <dsp:cNvPr id="0" name=""/>
        <dsp:cNvSpPr/>
      </dsp:nvSpPr>
      <dsp:spPr>
        <a:xfrm>
          <a:off x="0" y="4797666"/>
          <a:ext cx="6373813" cy="95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700" b="1" kern="1200" dirty="0"/>
            <a:t>6</a:t>
          </a:r>
          <a:r>
            <a:rPr lang="en-US" sz="2700" b="1" kern="1200" dirty="0"/>
            <a:t>- Nora Mohammed </a:t>
          </a:r>
          <a:r>
            <a:rPr lang="en-US" sz="2700" b="1" kern="1200" dirty="0" err="1"/>
            <a:t>Abdellah</a:t>
          </a:r>
          <a:r>
            <a:rPr lang="en-US" sz="2700" b="1" kern="1200" dirty="0"/>
            <a:t>             (IS 3)</a:t>
          </a:r>
          <a:endParaRPr lang="en-US" sz="2700" kern="1200" dirty="0"/>
        </a:p>
      </dsp:txBody>
      <dsp:txXfrm>
        <a:off x="0" y="4797666"/>
        <a:ext cx="6373813" cy="958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80AA5-B60C-45FF-B9CA-91D39A222921}">
      <dsp:nvSpPr>
        <dsp:cNvPr id="0" name=""/>
        <dsp:cNvSpPr/>
      </dsp:nvSpPr>
      <dsp:spPr>
        <a:xfrm>
          <a:off x="0" y="362879"/>
          <a:ext cx="571168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8D6F7-770D-44B5-980B-4506640BF1C3}">
      <dsp:nvSpPr>
        <dsp:cNvPr id="0" name=""/>
        <dsp:cNvSpPr/>
      </dsp:nvSpPr>
      <dsp:spPr>
        <a:xfrm>
          <a:off x="285584" y="8639"/>
          <a:ext cx="39981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122" tIns="0" rIns="1511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1- Degree &amp; Degree distribution</a:t>
          </a:r>
          <a:endParaRPr lang="en-US" sz="2400" kern="1200"/>
        </a:p>
      </dsp:txBody>
      <dsp:txXfrm>
        <a:off x="320169" y="43224"/>
        <a:ext cx="3929010" cy="639310"/>
      </dsp:txXfrm>
    </dsp:sp>
    <dsp:sp modelId="{5B0D3BD5-DA64-4ED7-8DCF-76755E75E9DA}">
      <dsp:nvSpPr>
        <dsp:cNvPr id="0" name=""/>
        <dsp:cNvSpPr/>
      </dsp:nvSpPr>
      <dsp:spPr>
        <a:xfrm>
          <a:off x="0" y="1451519"/>
          <a:ext cx="571168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6BC31-4559-4E8C-826A-2B7B7FBFB126}">
      <dsp:nvSpPr>
        <dsp:cNvPr id="0" name=""/>
        <dsp:cNvSpPr/>
      </dsp:nvSpPr>
      <dsp:spPr>
        <a:xfrm>
          <a:off x="285584" y="1097279"/>
          <a:ext cx="39981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122" tIns="0" rIns="1511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2- Adjacent matrix</a:t>
          </a:r>
          <a:endParaRPr lang="en-US" sz="2400" kern="1200" dirty="0"/>
        </a:p>
      </dsp:txBody>
      <dsp:txXfrm>
        <a:off x="320169" y="1131864"/>
        <a:ext cx="3929010" cy="639310"/>
      </dsp:txXfrm>
    </dsp:sp>
    <dsp:sp modelId="{408D0352-04D2-4146-9080-471CF61A0F56}">
      <dsp:nvSpPr>
        <dsp:cNvPr id="0" name=""/>
        <dsp:cNvSpPr/>
      </dsp:nvSpPr>
      <dsp:spPr>
        <a:xfrm>
          <a:off x="0" y="2540159"/>
          <a:ext cx="571168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4BB00-AE69-4C30-A088-3A2CADC5739E}">
      <dsp:nvSpPr>
        <dsp:cNvPr id="0" name=""/>
        <dsp:cNvSpPr/>
      </dsp:nvSpPr>
      <dsp:spPr>
        <a:xfrm>
          <a:off x="285584" y="2185919"/>
          <a:ext cx="39981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122" tIns="0" rIns="1511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3- Community detection</a:t>
          </a:r>
          <a:endParaRPr lang="en-US" sz="2400" kern="1200" dirty="0"/>
        </a:p>
      </dsp:txBody>
      <dsp:txXfrm>
        <a:off x="320169" y="2220504"/>
        <a:ext cx="3929010" cy="639310"/>
      </dsp:txXfrm>
    </dsp:sp>
    <dsp:sp modelId="{B828D4F4-F2DC-4D41-952A-098E7589832D}">
      <dsp:nvSpPr>
        <dsp:cNvPr id="0" name=""/>
        <dsp:cNvSpPr/>
      </dsp:nvSpPr>
      <dsp:spPr>
        <a:xfrm>
          <a:off x="0" y="3628798"/>
          <a:ext cx="5711686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79C87-E126-41CD-9EA1-83F51B0BBC9A}">
      <dsp:nvSpPr>
        <dsp:cNvPr id="0" name=""/>
        <dsp:cNvSpPr/>
      </dsp:nvSpPr>
      <dsp:spPr>
        <a:xfrm>
          <a:off x="285584" y="3274559"/>
          <a:ext cx="39981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122" tIns="0" rIns="1511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4- Simulation </a:t>
          </a:r>
          <a:endParaRPr lang="en-US" sz="2400" kern="1200" dirty="0"/>
        </a:p>
      </dsp:txBody>
      <dsp:txXfrm>
        <a:off x="320169" y="3309144"/>
        <a:ext cx="392901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33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48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6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8710" y="699208"/>
            <a:ext cx="4625009" cy="1857652"/>
          </a:xfrm>
        </p:spPr>
        <p:txBody>
          <a:bodyPr anchor="b" anchorCtr="0">
            <a:normAutofit/>
          </a:bodyPr>
          <a:lstStyle/>
          <a:p>
            <a:r>
              <a:rPr lang="en-US" sz="5400" dirty="0"/>
              <a:t>Social Network             Project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275443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5443" y="4426829"/>
            <a:ext cx="5031544" cy="1731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66FFCC"/>
                </a:solidFill>
                <a:latin typeface="+mj-lt"/>
              </a:rPr>
              <a:t>Dr. Ibrahim Al-</a:t>
            </a:r>
            <a:r>
              <a:rPr lang="en-US" sz="4000" dirty="0" err="1">
                <a:solidFill>
                  <a:srgbClr val="66FFCC"/>
                </a:solidFill>
                <a:latin typeface="+mj-lt"/>
              </a:rPr>
              <a:t>Awadi</a:t>
            </a:r>
            <a:endParaRPr lang="en-US" sz="4000" dirty="0">
              <a:solidFill>
                <a:srgbClr val="66FF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09496D3A-12F7-C8F1-A4F1-E8142387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6" y="755374"/>
            <a:ext cx="9872869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5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069" y="979738"/>
            <a:ext cx="5794079" cy="339536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lvl="0"/>
            <a:r>
              <a:rPr lang="en-US" b="1" dirty="0"/>
              <a:t>Community detection</a:t>
            </a:r>
            <a:br>
              <a:rPr lang="ar-EG" b="1" dirty="0"/>
            </a:br>
            <a:r>
              <a:rPr lang="en-US" sz="5400" b="1" dirty="0"/>
              <a:t>(part 1)</a:t>
            </a:r>
            <a:endParaRPr lang="en-US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 r="5007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5014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8E234963-208A-19E0-FF60-F411A2CDB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5"/>
          <a:stretch/>
        </p:blipFill>
        <p:spPr>
          <a:xfrm>
            <a:off x="874643" y="10"/>
            <a:ext cx="10455966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151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90FADC1-EB4A-4F8C-851B-112BE3246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821635" y="10"/>
            <a:ext cx="10588488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EBF5E-5609-4FEB-9747-8A3FA9E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96A87-5101-E2B0-E401-CE8F6F7F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E081-3B07-58E5-AEE9-D45B1961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A474D-3FFC-4F83-4E72-83A38DF3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11503-4DB5-EA50-E60C-46C81017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FEEEF-9E98-D2CF-B101-599567A9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177C5-98DA-3DCB-F232-DC0B466E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96900"/>
            <a:ext cx="10014857" cy="615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B48298-6019-85EA-ACEA-522C4C9D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675860" y="10"/>
            <a:ext cx="10641497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A4E76-DCA3-0944-310E-D2E342C4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F4010-D9AD-BE04-BA9F-CC1065BA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9BF6-0A2A-8B5B-4CF1-FBDB0670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32DD4-739D-A828-7A02-7CA34D5A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9955D-31DA-FF05-570F-BD62004A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0D88D-771F-2A04-3FCA-C4E68B89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1D173DD-6BE3-33C3-F6BA-6C3E1D86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787"/>
            <a:ext cx="10177670" cy="60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7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954EF2B-7799-2A6D-716D-D49B3140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4"/>
          <a:stretch/>
        </p:blipFill>
        <p:spPr>
          <a:xfrm>
            <a:off x="550862" y="398186"/>
            <a:ext cx="11090275" cy="610902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0DB2C-CCFC-6A4F-EA12-BBD27882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944E2-4844-9F2A-4EBD-AD48AEC2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FFD6B-C07C-7881-8D1C-8DE5BB42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697C1-EBE1-2C48-EEB8-AABEE0C7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D4E71-CCD7-214B-A67D-127E8955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CE660-7B76-4740-BB5B-E8468FA6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B47110-6E08-A651-D6FC-B81261C8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477078"/>
            <a:ext cx="10137913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5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B0211-9C8B-0A58-3EB0-1656F23B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715D2-2D93-060C-01D4-A6356ADE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680-3AAC-55B2-6B86-FEAC89CC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46F8EF-9738-810A-7902-D137D1A4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7" y="196900"/>
            <a:ext cx="10470044" cy="1953407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7A833A-4705-238A-3D90-349E5B49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16" y="2347207"/>
            <a:ext cx="10470045" cy="451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0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3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80" name="Freeform: Shape 3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4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4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4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Team</a:t>
            </a:r>
          </a:p>
        </p:txBody>
      </p:sp>
      <p:sp>
        <p:nvSpPr>
          <p:cNvPr id="85" name="Rectangle 46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86" name="TextBox 32">
            <a:extLst>
              <a:ext uri="{FF2B5EF4-FFF2-40B4-BE49-F238E27FC236}">
                <a16:creationId xmlns:a16="http://schemas.microsoft.com/office/drawing/2014/main" id="{BA27852F-3D99-D0A5-6EFF-45CC3BC6FE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92054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B2E1F-A73B-8CFC-E4B8-AA95031B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4796E-C30D-4C5F-543A-213D1983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697D0-3A0B-63A1-8EDF-BA2E0D0C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393C90-6E44-C4C3-0A8D-4FBD2313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7" y="435429"/>
            <a:ext cx="10552566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E6387-C98B-9043-48A5-3084842D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0F72A-F31F-0127-2F97-89887104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733CF-0607-6FC3-F0F8-3057C31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979B786-3E90-B58A-CF06-4742E3DE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62856"/>
            <a:ext cx="10755086" cy="58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5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052C2-3A35-D5B9-5EBB-7709AB7F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0E700-2C66-11A4-04CB-8F75F0D7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FC69-37F2-05DE-2461-D7208840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E9E0DD-FA55-8297-D617-572260F6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3" y="478970"/>
            <a:ext cx="10479314" cy="57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3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E4159-CBC0-1ABE-5F11-AFE491BD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B39D-CF5B-782F-C790-A6AB3D2F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9280B-332F-57F6-4F88-535572FB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82ABF9C0-36A9-49C3-1CA1-177DD290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543340"/>
            <a:ext cx="10336695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6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0CED4-DA98-E164-5B7B-C98750A9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49B39-94F7-86DE-67A6-29B83F54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1E1EF-D878-769B-72F2-15C4F840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AA06DC-9352-FD42-0467-78518AE0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09600"/>
            <a:ext cx="10469217" cy="56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8CF89-9D69-D3C9-B130-A31AE876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34FAD-274F-D7D2-7665-877113B2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4CBB-D1BB-B57B-FA1C-21D21712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8237211C-5939-2BB3-D1F3-EF22194D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8" y="622852"/>
            <a:ext cx="10495722" cy="54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07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9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34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36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9" r="8868" b="-1"/>
          <a:stretch/>
        </p:blipFill>
        <p:spPr>
          <a:xfrm>
            <a:off x="6612339" y="64387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6B438-8D0C-5E44-F483-08B7EDBD5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9855"/>
            <a:ext cx="6529382" cy="38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6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D076B-6294-DC39-F8DE-8C12D744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3456F-B120-4CA9-F854-AFA600A6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B657-70DD-8D38-1D20-484C3709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806BA5-1BFD-9C29-9769-BF2B88160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30" y="644577"/>
            <a:ext cx="10298244" cy="54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80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53D98-C5F2-0C67-7FC4-CFB2CF36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34EC4-D0CC-DEE6-1D20-0138B7FA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A50C-7FB9-74DA-E31C-71E8C4F9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FCB38D0-1618-CE38-CF05-4495B74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0" y="554636"/>
            <a:ext cx="10313233" cy="56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1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21BDB7-9E95-D312-C7CA-218D905C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846B5-9D5F-575C-EBA3-8D67C7BD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B72FA-9320-86BE-9A99-FD66A831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2FFF63-F0E5-EB93-BE21-5A6C45B7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8" y="494674"/>
            <a:ext cx="10687749" cy="57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34" y="114462"/>
            <a:ext cx="3565524" cy="1301426"/>
          </a:xfrm>
        </p:spPr>
        <p:txBody>
          <a:bodyPr/>
          <a:lstStyle/>
          <a:p>
            <a:r>
              <a:rPr lang="en-US" sz="5400" dirty="0"/>
              <a:t>Agenda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A77DBA-CC21-86C7-EC25-92B29BC723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1549" y="1721240"/>
          <a:ext cx="5711686" cy="424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767" y="154733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8162" y="23840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124" y="3842359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70F4F-9A08-E69C-563F-72A673AD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037E8-D34A-F3D4-979E-43F9BE4D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9E79-F791-2B05-24FC-0F0EE6D5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4BDF26-0E56-995F-DBA8-564FD8B0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31" y="509666"/>
            <a:ext cx="10448144" cy="565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B2AC9-4CDA-8A87-EE3D-E43168BD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C75E4-E337-EA9C-CA31-E65F98AD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3D0CF-1B0F-54CC-D165-36280857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826F9C-7B02-A589-A135-DE672D6D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94480"/>
            <a:ext cx="10568066" cy="52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40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E500F-4690-78B8-863F-EA09023F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AE3A4-236F-F8B6-B246-76468519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EEBD-8C9A-A421-4056-AD618B3A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A1A7E5-56A0-5F22-C61A-89495B24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33" y="618979"/>
            <a:ext cx="11049404" cy="5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F0C69-44A3-C80C-97EB-8A9FF5B9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5570D-C699-7F57-0E32-3BB30097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79FB6-E28D-0E0C-47E8-E7A9F84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0CC75A-299B-6A53-4308-EAA57353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3" y="636991"/>
            <a:ext cx="10035246" cy="558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3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4CA17-0E71-824C-905D-D747A71A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9B2E5-32EA-23E4-2FA7-3CAEED5F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263A5-114F-8695-DF9A-24598A44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8C9ED53-4A34-E421-DE30-FE6F3B99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3" y="599608"/>
            <a:ext cx="10463134" cy="56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802494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4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30A75-A2B2-B86E-6842-87BDABE3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13573-2878-D27E-B9A3-A75F8DE9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BC49-5B68-1CFF-CA7A-4E59654E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E7615-82EA-421E-8CEF-8AA79891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559292"/>
            <a:ext cx="9570127" cy="59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3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9FCB4-C1A3-DE94-CB3D-1E0B049E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FFCBA-9AD6-1CC4-3A78-ECFE9974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760B6-7281-B076-91CE-04D24601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AEB71-7473-4980-8DCD-C0117D07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2" y="479394"/>
            <a:ext cx="10271463" cy="58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3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3F570-D70E-040E-0501-9A2EC54D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4A7C4-AC77-CA48-0421-ADAB36E3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909DF-172D-F7A3-06CC-0E76669B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D7984-7E62-4F8F-9295-1C85CE84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8" y="284085"/>
            <a:ext cx="10662081" cy="62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33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F50C1-5CE3-4177-D629-84355BCA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97F80-45DC-19A9-36C0-7856DB34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E2CA-E362-BFBB-DD1E-59F49529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C968D-1F9B-43EC-884A-F7E82D80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96900"/>
            <a:ext cx="11090274" cy="6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8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"/>
            <a:ext cx="12191999" cy="685799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1097827"/>
            <a:ext cx="7187988" cy="3241392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700" b="1" dirty="0"/>
              <a:t>Adjacent matrix</a:t>
            </a:r>
            <a:br>
              <a:rPr lang="en-US" sz="1600" dirty="0"/>
            </a:br>
            <a:r>
              <a:rPr lang="en-US" sz="6700" b="1" dirty="0"/>
              <a:t>&amp; Degree distribution</a:t>
            </a:r>
            <a:endParaRPr lang="en-US" sz="59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02B33-EF9D-D9A9-FF65-3BEB3506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61312-B5BC-2112-E3C7-252824E4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234E-A35C-59CC-F5AA-1F713F88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83B19-9B23-4837-8B22-7DB06FA4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6" y="284085"/>
            <a:ext cx="10306975" cy="62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35DA4-F31D-AE18-00CE-63983F15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289FE-4D25-728D-704E-806B9393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D8CB-9704-3A48-CDE4-0359D54B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3B827-6EE0-4C16-9D4D-C07B04F2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" y="523783"/>
            <a:ext cx="10608816" cy="58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64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0CFD8-0BD6-CA02-C5F6-90F15FB0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EE8A3-8298-87CC-CD1F-E063B627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451B6-DB8E-E2DD-A6F1-7BD8968A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5D9F4-84CA-4CA9-8184-B4AFEAEA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3" y="488272"/>
            <a:ext cx="10360240" cy="58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D6FB7-AB4D-99E9-2F1E-9A1A4634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B965A-1FF5-0ED9-9B7D-FB81120E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4A28-41C1-6F1F-AAC9-4B075846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C6EDA-8BD7-48C8-B630-24B247E4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6" y="577049"/>
            <a:ext cx="9960744" cy="56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78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53FC2-71CE-C340-ED5A-1EC4ADF1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F995F-8785-6E6B-E3DB-C9007EC8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C5D4-3D4D-868B-398B-28EC41E7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12D9A-A562-40B9-8069-CF96716B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266330"/>
            <a:ext cx="10866268" cy="62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CFFB2-0470-1E81-22F2-72EA1E0B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22F2-9F00-3C62-8E69-0016FCA7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53CF-C1B5-C614-E107-802CA9CB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17A3-1F1C-45FC-BDEA-FA11759C5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355107"/>
            <a:ext cx="10768614" cy="63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5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34880-5515-71C1-0993-04ACD594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91AB7-9689-4FC5-8ECD-9973A68D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E3A23-526F-BC34-E1DD-7C661224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7DDF7-0E5A-4661-92BA-A7E5D730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8" y="426129"/>
            <a:ext cx="10582182" cy="58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002BE9-BC1B-288F-5040-4A392AB9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F683E-6F6C-C6F8-79FF-ADFDD30F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DA764-C524-1491-DEE6-3B220B5B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9B69A-5399-4679-9B74-916B852C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372863"/>
            <a:ext cx="10984189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A751-8045-9501-E0B6-48FB79F6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94F41-E950-B849-D39C-7786E358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297A8-1C3E-3DCA-9E1F-1081BC97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A3D15-3AB7-4E23-BBA7-A01B5322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381740"/>
            <a:ext cx="10670959" cy="612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0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5CEFC-F816-2A94-FAA4-81B725E3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48F3E-6A30-2868-D5EE-E57F9235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209C7-B4A0-0E25-98F1-06B6F9E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11BA7-15B4-4425-B9BB-8767CB28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390617"/>
            <a:ext cx="10457895" cy="59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A4F102F-7B0E-5CCF-36D1-D858D961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" y="795885"/>
            <a:ext cx="405765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4361E8-7ADA-DF1E-9A2D-72E83FE5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6" r="34278"/>
          <a:stretch/>
        </p:blipFill>
        <p:spPr>
          <a:xfrm>
            <a:off x="3836228" y="1579861"/>
            <a:ext cx="7631389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2F6FF-A6B1-4002-8FE5-B607F39F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CD271-4AE7-46CC-B111-4EEAF3B8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4484-7EF0-49E7-97B8-8F2667E2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7423B-0B76-4A27-B87E-5DDA219B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9" y="390617"/>
            <a:ext cx="10697592" cy="61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63BCB-313E-4F8C-90CB-4835EC9C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0D089-7E33-422F-B9BB-840640CB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D3BD-A471-4B00-8A86-943DB07A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D3521-B871-49D7-BE48-116BFFF5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196901"/>
            <a:ext cx="10821880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93B5D-7F94-4826-89C4-030F9E35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9BD89-8B70-4066-A0D5-499A7E62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7B10-D188-44AF-A1A4-3EB68F17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18CD3-1F1F-4E4D-B1C0-AB42532F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346228"/>
            <a:ext cx="11070455" cy="61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64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1A2C6-8868-4508-ABA4-AC277486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87D41-8B8E-47B0-A4B5-A46BB092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60D7-BCFC-4099-AE5D-8BD70814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38AD5-B7FD-445C-B146-1143FABB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337351"/>
            <a:ext cx="11090274" cy="61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1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E2C13-1D23-47BE-BEF1-A67B38E2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34654-EA77-4FAE-A6A1-D273817A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59EE9-BB81-41DD-B0C2-B437689A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D02D2-8738-49BB-866F-02CBBCB5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292962"/>
            <a:ext cx="11229804" cy="62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48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FF35F-BC08-460B-8B6C-D5AC41AA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67127-DFB9-4A7D-86DC-372625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C9401-6F7B-4C6A-8344-C15BEAD3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D7A-8F79-4163-AEA5-CC2BBBD9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435006"/>
            <a:ext cx="11090273" cy="60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7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1EA5-4608-B675-5630-AB7921A0AB02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Barabási-Albert preferential attachment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5DFA6-767C-6607-EF1B-D02B0EDEC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9" r="2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5" name="Group 30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32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D9A14-C6E0-3AB9-C412-85EE25AC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809A5-9FE1-1366-458A-00958403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30F4D-84E5-F210-59EC-4EEAE6AE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76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B674BB0-304F-BEA8-26B0-FE35C3ACD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39"/>
          <a:stretch/>
        </p:blipFill>
        <p:spPr>
          <a:xfrm>
            <a:off x="348343" y="319314"/>
            <a:ext cx="11495314" cy="618789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7390F-61C1-DDC4-CBBC-2F731ED5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905C0-D156-3233-1F67-B349EF01B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62453-78C2-4528-A62D-274C2974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8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FCD1-7D15-DF06-BD5D-D5DA3B5A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3FB69-33FE-739C-E289-4A105E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32CC-1B21-BEBC-644F-1C7E2D8D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B3B9A0-8416-CEC0-4C83-D149CEE8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48343"/>
            <a:ext cx="11090274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93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69A95-8900-7EF6-DF06-A795E131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72F03-D1F5-C6D3-4B3E-CED525A0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A9673-C064-4A1A-C944-DE0A0F5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A picture containing text, transport, wheel, gear&#10;&#10;Description automatically generated">
            <a:extLst>
              <a:ext uri="{FF2B5EF4-FFF2-40B4-BE49-F238E27FC236}">
                <a16:creationId xmlns:a16="http://schemas.microsoft.com/office/drawing/2014/main" id="{35F26519-08FC-AEDF-5C07-19F06A38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04800"/>
            <a:ext cx="11090273" cy="60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A420942-467E-EFE8-804D-5481008D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95886"/>
            <a:ext cx="11630025" cy="58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3" r="27905" b="-2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1" r="30231" b="-2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7BB9E8C-BA9A-CD47-7EAB-BC30C20A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" y="344557"/>
            <a:ext cx="10787269" cy="59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8E657BD6-0056-FD37-15C5-B601D4AD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36" y="290732"/>
            <a:ext cx="10465128" cy="38100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D3ADB58B-CA78-3712-4D03-C7BE183B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36" y="4484956"/>
            <a:ext cx="10465128" cy="20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2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2734B58F-37A8-2853-F227-58690D35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278296"/>
            <a:ext cx="9263269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234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329</TotalTime>
  <Words>621</Words>
  <Application>Microsoft Office PowerPoint</Application>
  <PresentationFormat>Widescreen</PresentationFormat>
  <Paragraphs>183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Gill Sans MT</vt:lpstr>
      <vt:lpstr>Walbaum Display</vt:lpstr>
      <vt:lpstr>3DFloatVTI</vt:lpstr>
      <vt:lpstr>Social Network             Project</vt:lpstr>
      <vt:lpstr>Team</vt:lpstr>
      <vt:lpstr>Agenda</vt:lpstr>
      <vt:lpstr>Adjacent matrix &amp; Degree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detection (part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            Project</dc:title>
  <dc:creator>Ayat 18321659</dc:creator>
  <cp:lastModifiedBy>Ayat 18321659</cp:lastModifiedBy>
  <cp:revision>3</cp:revision>
  <dcterms:created xsi:type="dcterms:W3CDTF">2022-05-27T13:14:03Z</dcterms:created>
  <dcterms:modified xsi:type="dcterms:W3CDTF">2022-06-11T12:36:11Z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